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9"/>
  </p:notesMasterIdLst>
  <p:handoutMasterIdLst>
    <p:handoutMasterId r:id="rId20"/>
  </p:handoutMasterIdLst>
  <p:sldIdLst>
    <p:sldId id="410" r:id="rId5"/>
    <p:sldId id="383" r:id="rId6"/>
    <p:sldId id="391" r:id="rId7"/>
    <p:sldId id="408" r:id="rId8"/>
    <p:sldId id="407" r:id="rId9"/>
    <p:sldId id="411" r:id="rId10"/>
    <p:sldId id="406" r:id="rId11"/>
    <p:sldId id="405" r:id="rId12"/>
    <p:sldId id="412" r:id="rId13"/>
    <p:sldId id="413" r:id="rId14"/>
    <p:sldId id="403" r:id="rId15"/>
    <p:sldId id="404" r:id="rId16"/>
    <p:sldId id="415" r:id="rId17"/>
    <p:sldId id="39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5" autoAdjust="0"/>
    <p:restoredTop sz="96327" autoAdjust="0"/>
  </p:normalViewPr>
  <p:slideViewPr>
    <p:cSldViewPr snapToGrid="0">
      <p:cViewPr varScale="1">
        <p:scale>
          <a:sx n="94" d="100"/>
          <a:sy n="94" d="100"/>
        </p:scale>
        <p:origin x="232" y="7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10/22/25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10/22/25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6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60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759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233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7AF23A-16D6-F039-420F-E9193875F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A0FB8E-CC4E-7F75-3CC9-EF993FD46C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0F9D3B-9C10-BCA8-111A-5002B8AD05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F81DA-AE53-220C-F020-F147218233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2102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48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en-US" dirty="0"/>
              <a:t>Blackjack Game (HTML &amp; CSS)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2C1939E-19A0-C4BB-046C-975EBCDC5A1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>
            <a:normAutofit/>
          </a:bodyPr>
          <a:lstStyle/>
          <a:p>
            <a:r>
              <a:rPr lang="en-US" dirty="0"/>
              <a:t>Mahendra Krishna Koneru	</a:t>
            </a:r>
          </a:p>
          <a:p>
            <a:r>
              <a:rPr lang="en-US" dirty="0"/>
              <a:t>Joshika </a:t>
            </a:r>
            <a:r>
              <a:rPr lang="en-US" dirty="0" err="1"/>
              <a:t>Alaparthi</a:t>
            </a:r>
            <a:endParaRPr lang="en-US" dirty="0"/>
          </a:p>
          <a:p>
            <a:endParaRPr lang="en-US" dirty="0"/>
          </a:p>
        </p:txBody>
      </p:sp>
      <p:pic>
        <p:nvPicPr>
          <p:cNvPr id="9" name="Video 8" descr="Clear Chess Pieces">
            <a:extLst>
              <a:ext uri="{FF2B5EF4-FFF2-40B4-BE49-F238E27FC236}">
                <a16:creationId xmlns:a16="http://schemas.microsoft.com/office/drawing/2014/main" id="{98F22ACA-6FA9-90DF-219C-541C124463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8183" r="41491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39882-AF5F-4B37-38BE-CCEF26BED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 Page and Confetti Animation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4B42F-0FDA-10CB-9F80-16228F64AB0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When a player wins, they are directed to the </a:t>
            </a:r>
            <a:r>
              <a:rPr lang="en-US" b="1" dirty="0"/>
              <a:t>Win Page</a:t>
            </a:r>
            <a:r>
              <a:rPr lang="en-US" dirty="0"/>
              <a:t>, where the message is styled as follows: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golden text-shadow creates a celebratory feel, making the message more visually impactful.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B5CAA6-FC70-5F7C-9213-F78EB4F03B09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 the Win Page, a </a:t>
            </a:r>
            <a:r>
              <a:rPr lang="en-US" b="1" dirty="0"/>
              <a:t>confetti animation</a:t>
            </a:r>
            <a:r>
              <a:rPr lang="en-US" dirty="0"/>
              <a:t> is triggered.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Confetti pieces fall from the top of the screen, rotating as they descend.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BEB309-03C3-0186-F1CB-D5E027616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050" y="3708876"/>
            <a:ext cx="2381267" cy="12477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BB9FF0-4B6A-3677-D0A6-B5C867F6C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912" y="4150978"/>
            <a:ext cx="4191031" cy="24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715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AB9C34-2B13-E66F-1053-2BA156F8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CSS Transitions</a:t>
            </a:r>
          </a:p>
        </p:txBody>
      </p:sp>
      <p:pic>
        <p:nvPicPr>
          <p:cNvPr id="7" name="Picture 6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200F4E1D-B39C-563D-277F-ED2FEE0D3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2970833"/>
            <a:ext cx="4490827" cy="3008853"/>
          </a:xfrm>
          <a:prstGeom prst="rect">
            <a:avLst/>
          </a:prstGeo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63A54E85-3048-7C88-B464-24F5562D3EC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676525"/>
            <a:ext cx="4490827" cy="359747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page transitions are handled with CSS transform: </a:t>
            </a:r>
            <a:r>
              <a:rPr lang="en-US" dirty="0" err="1"/>
              <a:t>translateY</a:t>
            </a:r>
            <a:r>
              <a:rPr lang="en-US" dirty="0"/>
              <a:t> for a sliding effect.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These transitions create a smooth flow between the Index, Game, and Win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428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DC4-8B30-98A0-5BAB-C78BA4A4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/>
          <a:lstStyle/>
          <a:p>
            <a:r>
              <a:rPr lang="en-US" dirty="0"/>
              <a:t>Responsiveness of the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6FB3A-B62C-3DAB-4FD1-B4EBDD650A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5523" y="2676525"/>
            <a:ext cx="5746750" cy="3597470"/>
          </a:xfrm>
        </p:spPr>
        <p:txBody>
          <a:bodyPr/>
          <a:lstStyle/>
          <a:p>
            <a:pPr lvl="1"/>
            <a:r>
              <a:rPr lang="en-US" dirty="0"/>
              <a:t>The game is responsive and adapts to different screen sizes using media queries.</a:t>
            </a:r>
          </a:p>
          <a:p>
            <a:pPr lvl="1"/>
            <a:r>
              <a:rPr lang="en-US" dirty="0"/>
              <a:t>For smaller screens, the card and chip sizes are reduced to maintain usability.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F2E978-6CA4-8665-1744-BE974A469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382" y="2898112"/>
            <a:ext cx="2324117" cy="26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68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1452-3451-2BD9-5A12-5C7F562AB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en-US" dirty="0"/>
              <a:t>Game Presentation</a:t>
            </a:r>
          </a:p>
        </p:txBody>
      </p:sp>
      <p:pic>
        <p:nvPicPr>
          <p:cNvPr id="4" name="Video 3" descr="Foosball Playing">
            <a:extLst>
              <a:ext uri="{FF2B5EF4-FFF2-40B4-BE49-F238E27FC236}">
                <a16:creationId xmlns:a16="http://schemas.microsoft.com/office/drawing/2014/main" id="{AB517835-29C2-E134-B786-AFEA5BA0F9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1855" r="17819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0683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 tIns="457200">
            <a:normAutofit/>
          </a:bodyPr>
          <a:lstStyle/>
          <a:p>
            <a:r>
              <a:rPr lang="en-US" dirty="0"/>
              <a:t>Introduction to Blackjack</a:t>
            </a:r>
          </a:p>
          <a:p>
            <a:r>
              <a:rPr lang="en-US" dirty="0"/>
              <a:t>Game Structure</a:t>
            </a:r>
          </a:p>
          <a:p>
            <a:r>
              <a:rPr lang="en-US" dirty="0"/>
              <a:t>Designs of the pages</a:t>
            </a:r>
          </a:p>
          <a:p>
            <a:r>
              <a:rPr lang="en-US" dirty="0"/>
              <a:t>Game Mechanics</a:t>
            </a:r>
          </a:p>
          <a:p>
            <a:r>
              <a:rPr lang="en-US" dirty="0"/>
              <a:t>Animations</a:t>
            </a:r>
          </a:p>
        </p:txBody>
      </p:sp>
      <p:pic>
        <p:nvPicPr>
          <p:cNvPr id="7" name="Picture 6" descr="Dice and pins on a board game">
            <a:extLst>
              <a:ext uri="{FF2B5EF4-FFF2-40B4-BE49-F238E27FC236}">
                <a16:creationId xmlns:a16="http://schemas.microsoft.com/office/drawing/2014/main" id="{BF56C646-09E6-E1DE-B724-823BBD9CC6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733" r="30940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Introduction to Blackjack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810500" cy="3700462"/>
          </a:xfrm>
        </p:spPr>
        <p:txBody>
          <a:bodyPr>
            <a:normAutofit/>
          </a:bodyPr>
          <a:lstStyle/>
          <a:p>
            <a:r>
              <a:rPr lang="en-US" dirty="0"/>
              <a:t>Blackjack is a popular card game where players aim to get as close as possible to 21 without exceeding it.</a:t>
            </a:r>
          </a:p>
          <a:p>
            <a:r>
              <a:rPr lang="en-US" dirty="0"/>
              <a:t>The game is typically played between multiple players and a dealer.</a:t>
            </a:r>
          </a:p>
          <a:p>
            <a:r>
              <a:rPr lang="en-US" dirty="0"/>
              <a:t>This version replicates a basic Blackjack experience using HTML and CSS.</a:t>
            </a:r>
          </a:p>
          <a:p>
            <a:r>
              <a:rPr lang="en-US" dirty="0"/>
              <a:t>Focuses on user actions like betting, hitting, and standing, with visual feedback.</a:t>
            </a:r>
          </a:p>
          <a:p>
            <a:r>
              <a:rPr lang="en-US" dirty="0"/>
              <a:t>Developed to demonstrate interaction and animations in web games.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/>
          <a:lstStyle/>
          <a:p>
            <a:r>
              <a:rPr lang="en-US" dirty="0"/>
              <a:t>Three Main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7449-5B72-ADA0-3B2D-1CBC160D6B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597470"/>
          </a:xfrm>
        </p:spPr>
        <p:txBody>
          <a:bodyPr>
            <a:normAutofit/>
          </a:bodyPr>
          <a:lstStyle/>
          <a:p>
            <a:r>
              <a:rPr lang="en-US" dirty="0"/>
              <a:t>The game consists of three main sections: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Index Page: The welcome screen.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Game Page: Where the game itself takes place.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Win Page: A celebratory screen shown after a win.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7B50-71A6-D8BE-C032-5EB4CF5706D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676525"/>
            <a:ext cx="4490827" cy="3597470"/>
          </a:xfrm>
        </p:spPr>
        <p:txBody>
          <a:bodyPr/>
          <a:lstStyle/>
          <a:p>
            <a:r>
              <a:rPr lang="en-US" dirty="0"/>
              <a:t>The transitions between these pages use the following CSS styles: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E9973E-AC54-7C7B-A072-23D8B84F2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638764"/>
            <a:ext cx="3228999" cy="196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8885" y="3499667"/>
            <a:ext cx="4939666" cy="2542810"/>
          </a:xfrm>
        </p:spPr>
        <p:txBody>
          <a:bodyPr/>
          <a:lstStyle/>
          <a:p>
            <a:r>
              <a:rPr lang="en-US" dirty="0"/>
              <a:t>Index Page 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3632C-2D2E-7026-33B8-EE42DA4BDB5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457201"/>
            <a:ext cx="5198269" cy="2305050"/>
          </a:xfrm>
        </p:spPr>
        <p:txBody>
          <a:bodyPr/>
          <a:lstStyle/>
          <a:p>
            <a:r>
              <a:rPr lang="en-US" dirty="0"/>
              <a:t>The Index Page presents the user with a welcome message and a “Play Game” button.</a:t>
            </a:r>
          </a:p>
          <a:p>
            <a:r>
              <a:rPr lang="en-US" dirty="0"/>
              <a:t>The button has hover and click effects as that give the button a polished and interactive feel.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33D959-59F9-1238-3A6B-CA9157734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648" y="2762251"/>
            <a:ext cx="4562508" cy="314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25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9034C29-5BDB-28A8-9F42-AB57F159D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en-US" dirty="0"/>
              <a:t>Betting System</a:t>
            </a:r>
          </a:p>
        </p:txBody>
      </p:sp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A3EF1B69-9C83-E95E-204A-3E42C0204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09" y="3820028"/>
            <a:ext cx="4563247" cy="2509787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38C2B9-F8BA-A7E8-9FFF-0F7CE28ECA28}"/>
              </a:ext>
            </a:extLst>
          </p:cNvPr>
          <p:cNvSpPr txBox="1"/>
          <p:nvPr/>
        </p:nvSpPr>
        <p:spPr>
          <a:xfrm>
            <a:off x="594360" y="2467329"/>
            <a:ext cx="60977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Players can place bets using chips of different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Blue chip: </a:t>
            </a:r>
            <a:r>
              <a:rPr lang="en-US" dirty="0">
                <a:solidFill>
                  <a:schemeClr val="bg1"/>
                </a:solidFill>
              </a:rPr>
              <a:t>50 coins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Green chip: </a:t>
            </a:r>
            <a:r>
              <a:rPr lang="en-US" dirty="0">
                <a:solidFill>
                  <a:schemeClr val="bg1"/>
                </a:solidFill>
              </a:rPr>
              <a:t>100 coins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Black chip: </a:t>
            </a:r>
            <a:r>
              <a:rPr lang="en-US" dirty="0">
                <a:solidFill>
                  <a:schemeClr val="bg1"/>
                </a:solidFill>
              </a:rPr>
              <a:t>200 coins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41DBD-92E2-1236-EE5E-811D067E1E21}"/>
              </a:ext>
            </a:extLst>
          </p:cNvPr>
          <p:cNvSpPr txBox="1"/>
          <p:nvPr/>
        </p:nvSpPr>
        <p:spPr>
          <a:xfrm>
            <a:off x="6096000" y="3496862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Hovering over the chips slightly enlarges them and adds a shadow, making them stand out visually: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95D16D-988B-93C3-875A-10F896DD6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529" y="4512942"/>
            <a:ext cx="5000662" cy="1123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35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Player Actions : Hit and Stand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E863-4A4C-76FE-444A-083F93043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597470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Players can choose to "Hit" (draw an additional card) or "Stand" (keep their hand).</a:t>
            </a:r>
          </a:p>
          <a:p>
            <a:pPr marL="457200" indent="-457200">
              <a:buAutoNum type="arabicPeriod"/>
            </a:pPr>
            <a:r>
              <a:rPr lang="en-US" dirty="0"/>
              <a:t>The Hit option reveals an extra card using this CSS style.</a:t>
            </a:r>
          </a:p>
          <a:p>
            <a:pPr marL="457200" indent="-457200">
              <a:buAutoNum type="arabicPeriod"/>
            </a:pPr>
            <a:r>
              <a:rPr lang="en-US" dirty="0"/>
              <a:t>This reveals the card and rotates it to show the front, giving the effect of a card being dealt</a:t>
            </a:r>
          </a:p>
        </p:txBody>
      </p:sp>
      <p:pic>
        <p:nvPicPr>
          <p:cNvPr id="8" name="Picture 7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3608B955-D761-8685-F812-24C3126FF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898" y="3147238"/>
            <a:ext cx="4490827" cy="19286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8364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6A9A9A7-F1D2-237D-AC72-E21A286F0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1921" y="4587289"/>
            <a:ext cx="7936230" cy="1380760"/>
          </a:xfrm>
        </p:spPr>
        <p:txBody>
          <a:bodyPr/>
          <a:lstStyle/>
          <a:p>
            <a:r>
              <a:rPr lang="en-US" dirty="0"/>
              <a:t>Card Animations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14AAA-1F04-769D-E7F0-4F68C8EB928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94361" y="1083735"/>
            <a:ext cx="5020738" cy="314802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Cards have a flip animation when hovered over, simulating the turning of a card.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creates the effect of a smooth 3D flip, along with a scaling effect when hovered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uses the following CSS properties.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BE9E832-5E5F-251D-8431-4C17302817C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6194781" y="1541721"/>
            <a:ext cx="5402858" cy="2534821"/>
          </a:xfrm>
        </p:spPr>
      </p:pic>
    </p:spTree>
    <p:extLst>
      <p:ext uri="{BB962C8B-B14F-4D97-AF65-F5344CB8AC3E}">
        <p14:creationId xmlns:p14="http://schemas.microsoft.com/office/powerpoint/2010/main" val="4127695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98F34-3104-05B2-02DF-DFB4BFB1C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62D60-7472-3E2B-412F-D8571CC2B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anchor="b">
            <a:normAutofit/>
          </a:bodyPr>
          <a:lstStyle/>
          <a:p>
            <a:r>
              <a:rPr lang="en-US" dirty="0"/>
              <a:t>Dealing Animation</a:t>
            </a:r>
          </a:p>
        </p:txBody>
      </p:sp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1FE807DE-4A7E-FD14-5BD3-062A6FE7F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16" y="2676525"/>
            <a:ext cx="3718315" cy="359747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7B34A-1AAD-F386-232C-F9071491D99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676525"/>
            <a:ext cx="4490827" cy="359747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extra card for Player 1 id dealt with the following </a:t>
            </a:r>
            <a:r>
              <a:rPr lang="en-US" dirty="0" err="1"/>
              <a:t>dealCard</a:t>
            </a:r>
            <a:r>
              <a:rPr lang="en-US" dirty="0"/>
              <a:t> animation.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simulates the card being dealt from above and sliding into place with a fade-in effect.</a:t>
            </a:r>
          </a:p>
        </p:txBody>
      </p:sp>
    </p:spTree>
    <p:extLst>
      <p:ext uri="{BB962C8B-B14F-4D97-AF65-F5344CB8AC3E}">
        <p14:creationId xmlns:p14="http://schemas.microsoft.com/office/powerpoint/2010/main" val="387889819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{A165F3E0-7B3D-4707-90F9-81521B5B5E71}tf78853419_win32</Template>
  <TotalTime>116</TotalTime>
  <Words>515</Words>
  <Application>Microsoft Macintosh PowerPoint</Application>
  <PresentationFormat>Widescreen</PresentationFormat>
  <Paragraphs>69</Paragraphs>
  <Slides>14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Franklin Gothic Book</vt:lpstr>
      <vt:lpstr>Franklin Gothic Demi</vt:lpstr>
      <vt:lpstr>Custom</vt:lpstr>
      <vt:lpstr>Blackjack Game (HTML &amp; CSS)</vt:lpstr>
      <vt:lpstr>Agenda</vt:lpstr>
      <vt:lpstr>Introduction to Blackjack</vt:lpstr>
      <vt:lpstr>Three Main Pages</vt:lpstr>
      <vt:lpstr>Index Page Design</vt:lpstr>
      <vt:lpstr>Betting System</vt:lpstr>
      <vt:lpstr>Player Actions : Hit and Stand</vt:lpstr>
      <vt:lpstr>Card Animations</vt:lpstr>
      <vt:lpstr>Dealing Animation</vt:lpstr>
      <vt:lpstr>Win Page and Confetti Animation</vt:lpstr>
      <vt:lpstr>CSS Transitions</vt:lpstr>
      <vt:lpstr>Responsiveness of the Game</vt:lpstr>
      <vt:lpstr>Game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Bhanu Sri Vaishnavi Bharatula</dc:creator>
  <cp:lastModifiedBy>Mahendra Krishna Koneru</cp:lastModifiedBy>
  <cp:revision>2</cp:revision>
  <dcterms:created xsi:type="dcterms:W3CDTF">2024-10-13T13:15:00Z</dcterms:created>
  <dcterms:modified xsi:type="dcterms:W3CDTF">2025-10-22T23:21:33Z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